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5" r:id="rId7"/>
    <p:sldId id="263" r:id="rId8"/>
    <p:sldId id="264" r:id="rId9"/>
    <p:sldId id="262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1" d="100"/>
          <a:sy n="81" d="100"/>
        </p:scale>
        <p:origin x="74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989EE-168D-4B76-8F5A-338602B64E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B2BD34-00BC-42A7-9892-2F773A156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4FDCF-C07F-4D9C-AE31-4E244D7CB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29D0-9283-481D-8F4B-8D888B190392}" type="datetimeFigureOut">
              <a:rPr lang="en-IN" smtClean="0"/>
              <a:t>02-08-2023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B0792-A4C4-4761-B1AC-F879B43AA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864BC-4CA5-43C9-A43B-C3D0F663C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C8DCE-F9FA-4373-B225-74AE3E5140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6461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FE00A-68C9-4B57-8668-26B9F624C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5E3A92-A753-45E1-9B09-2F3273876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1898-9101-44B7-8A81-09E853DCE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29D0-9283-481D-8F4B-8D888B190392}" type="datetimeFigureOut">
              <a:rPr lang="en-IN" smtClean="0"/>
              <a:t>02-08-2023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5945A-AEBB-417D-87B1-7C1BF1FEA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5A523-3BCE-44C7-8D89-C0D67083C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C8DCE-F9FA-4373-B225-74AE3E5140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4094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DDFBAC-A9B1-4A47-A6B6-601D20EAA7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DE77F5-464E-457A-BE3A-2B91A61C80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9B396-3E0E-4236-975D-D2C37FDE1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29D0-9283-481D-8F4B-8D888B190392}" type="datetimeFigureOut">
              <a:rPr lang="en-IN" smtClean="0"/>
              <a:t>02-08-2023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B9BB3-0ECC-44A3-9E54-827A1A742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A134B-FA63-4935-AE06-9A9F5919D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C8DCE-F9FA-4373-B225-74AE3E5140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5035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231DA-AD46-4EAD-B421-7EB26CDC5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B6C5F-00A0-49AC-8B06-D1DE4B0A8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981515-099A-40FE-B18E-43B2F0F95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29D0-9283-481D-8F4B-8D888B190392}" type="datetimeFigureOut">
              <a:rPr lang="en-IN" smtClean="0"/>
              <a:t>02-08-2023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4362F-48F6-4628-9607-F8AD4DBD7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5CB33-3CDE-463F-A2B3-832ADD6EA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C8DCE-F9FA-4373-B225-74AE3E5140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3964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DE8FC-3E5E-48EB-A2F9-42626CFC4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739FCF-9206-4DF3-B679-4007E1F75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E45BF-F0FC-48C8-9583-72E4E5D4E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29D0-9283-481D-8F4B-8D888B190392}" type="datetimeFigureOut">
              <a:rPr lang="en-IN" smtClean="0"/>
              <a:t>02-08-2023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6E061-4122-467A-ABDC-90FD2A25A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3AA9F-B3B9-4110-AF05-CB5F259EF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C8DCE-F9FA-4373-B225-74AE3E5140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6924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6904-38E5-49B0-A19A-0D71631A7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D5A4C-4BBC-4546-805F-104752558C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967ABD-753D-414C-92C8-2D713A32D1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82BC59-4532-4E31-B133-01D5A0619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29D0-9283-481D-8F4B-8D888B190392}" type="datetimeFigureOut">
              <a:rPr lang="en-IN" smtClean="0"/>
              <a:t>02-08-2023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70E9A8-3131-4F9B-93DE-48C95F73E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3D7A50-AB68-4655-9A58-A1334824F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C8DCE-F9FA-4373-B225-74AE3E5140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4958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40720-5FB0-49D4-8873-75EFD0CD3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F67898-244C-48A7-A7A9-D3628E3E6F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012646-843B-4A95-BC05-81E9636B7A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4A4DFE-1E71-4F66-8517-AFEDC52DB4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EF8AA2-FC61-44A7-B5F7-21AEE9F933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93814A-87FE-43F4-B2AB-B228DAACF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29D0-9283-481D-8F4B-8D888B190392}" type="datetimeFigureOut">
              <a:rPr lang="en-IN" smtClean="0"/>
              <a:t>02-08-2023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BE847B-5976-4027-AB4D-20C612B0A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923990-A062-44CA-9AC4-E65F19E73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C8DCE-F9FA-4373-B225-74AE3E5140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6769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DE2D3-E8C1-43B9-950F-912947135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60A972-0B17-4A66-895E-971ADB433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29D0-9283-481D-8F4B-8D888B190392}" type="datetimeFigureOut">
              <a:rPr lang="en-IN" smtClean="0"/>
              <a:t>02-08-2023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B05151-68B7-45DE-932E-BA039E2C9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D3F01-CA58-4E8D-A4AA-A1F3208E4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C8DCE-F9FA-4373-B225-74AE3E5140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0097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BD16E8-2722-4194-8A34-42FA7CF0D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29D0-9283-481D-8F4B-8D888B190392}" type="datetimeFigureOut">
              <a:rPr lang="en-IN" smtClean="0"/>
              <a:t>02-08-2023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BEB4FF-A2A6-4C70-9E8C-1816F3BDD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ABFD3-1A49-4E46-8D51-4E199FEA4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C8DCE-F9FA-4373-B225-74AE3E5140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2919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F8BA4-29DB-47A5-B491-7C4945F4B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184-C231-4CC2-9A88-10A147DC9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E7EE98-8FC5-4D51-904E-ABDD482F04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1FB862-CCC1-4897-B0FA-80588583D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29D0-9283-481D-8F4B-8D888B190392}" type="datetimeFigureOut">
              <a:rPr lang="en-IN" smtClean="0"/>
              <a:t>02-08-2023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7AA92B-5031-40CE-BE4A-E9FC6B196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AF88A2-1F0C-4811-AB6B-9164E183F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C8DCE-F9FA-4373-B225-74AE3E5140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6420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F26EF-F956-4370-84F5-92A0816B0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64A19A-02D8-4076-AE57-7E89FA6172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17DC9-760A-4532-A8E5-9DBC15052B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83E416-00A2-4EF4-9C4E-A1A19BC65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29D0-9283-481D-8F4B-8D888B190392}" type="datetimeFigureOut">
              <a:rPr lang="en-IN" smtClean="0"/>
              <a:t>02-08-2023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85BA3-50C8-4E1E-9ED2-F62274856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B0EA3B-81D0-4120-8095-BE8D386F7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C8DCE-F9FA-4373-B225-74AE3E5140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7982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DB42D9-212A-4415-98E4-797BFDB22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EC90A3-5832-4041-8415-06535360E8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06D18-4140-4E1F-97F2-A5549B710F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829D0-9283-481D-8F4B-8D888B190392}" type="datetimeFigureOut">
              <a:rPr lang="en-IN" smtClean="0"/>
              <a:t>02-08-2023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6F3E6-8A71-4B92-9AE9-CA353E163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B4ABC-0AAE-4DA5-9B3D-4F1BEDF05F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C8DCE-F9FA-4373-B225-74AE3E5140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1598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70BA86-1EE8-4CA6-93E7-FCEC2CF3C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1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D2CC15-03A7-4429-B7FF-78282F476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A9F8D2-D4AE-4375-9D78-C25F7AD99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13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28F633-1E53-4121-BDC6-B1C143EBB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76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C3BE13-2864-453B-805A-9E43B3B00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73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D600CB-02A1-4974-A005-5586757F8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06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094541-AC04-4926-9EFC-D94437D2A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827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5E3A48-CCDF-4564-9199-525171AE8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688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82441A-9734-43FE-946B-66EA0A3BE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03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B5DB83-6E7B-48D1-9A9B-10CF50DB6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05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E5B5AC-2BDE-4DB5-B250-58EF5525E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909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BEB016-2169-4638-82CD-51AAB2390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20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DEF4ED-8225-45E5-A12D-A71F22C6F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45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BD5A4F-416D-4F23-8C9F-FA5748FE3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627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0104BF-678E-40BF-9240-BB36223B8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5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9C7E6F-0D3B-4C38-B51E-68937CA53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671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F33C54-F51A-4026-B4AF-1E2EE1AE4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883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C69E3D-205D-4425-89D7-84DFBBC2A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426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9A858C-6240-4900-8E6A-92E0F7057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18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7FB392-1E09-4D29-8116-AED81E17F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69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8CF33A-3BB5-47C4-A447-B805E66BE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80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19884B-8188-4221-B61F-358E6D056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7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0A2289-ACBE-4C9F-A93A-E47A30797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23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4B20B4-E730-4474-94C9-439167F03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612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33EF6C-8BCF-4495-BFD8-D12D53B00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82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90C02A-7956-4B4F-B3E6-A04F28F0D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8209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3438CE-013F-4F48-991F-309A87902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3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AD6C84-A2D1-4879-9975-16FA47416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4520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C8C330-16C7-4D7E-B95A-87E3A6CD2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580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6A5D45-CF15-4B6F-8658-7638F1027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802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3CD88F-0839-43D3-A2BA-E239D99C3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6211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D6F8E-C4D0-4AC2-9804-5FB432E72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796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1A12FF-793C-4488-A868-72B299FF7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573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56F828-1493-482F-B2CB-AAFC2332E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93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D7D5E6-FDD8-4238-81F3-B2B3FF900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483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6ED080-4F94-4EF2-BF61-7D2C7D675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31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8101C3-90DB-4A7C-BDF1-7C8A813B8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C63729-EE05-456B-8A18-3864D8D98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193BB7-324F-45F9-BA3E-2F7BC4513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00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2CDD44-5269-4902-A870-35F8180F2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25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3D7B2D-3D17-4536-9F0B-F8686676E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75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663B65-11D9-4668-9B8C-0B2A6072D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0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0</Words>
  <Application>Microsoft Office PowerPoint</Application>
  <PresentationFormat>Widescreen</PresentationFormat>
  <Paragraphs>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Rajalakshmi h</dc:creator>
  <cp:lastModifiedBy>Rajalakshmi h</cp:lastModifiedBy>
  <cp:revision>3</cp:revision>
  <dcterms:created xsi:type="dcterms:W3CDTF">2023-04-26T13:49:54Z</dcterms:created>
  <dcterms:modified xsi:type="dcterms:W3CDTF">2023-08-02T08:32:17Z</dcterms:modified>
</cp:coreProperties>
</file>